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FB501-81C6-4A1D-BF23-E30CFEC92163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80453-E600-490D-B767-ACB723833B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1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80453-E600-490D-B767-ACB723833B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5F60C3D-B21B-4EA2-BD00-D31BC2A1A2B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86FF9A-6DBA-4D1B-9DF9-CDD616C20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FORT ORD REUSE AUTHORITY</a:t>
            </a:r>
            <a:br>
              <a:rPr lang="en-US" dirty="0" smtClean="0"/>
            </a:br>
            <a:r>
              <a:rPr lang="en-US" dirty="0" smtClean="0"/>
              <a:t>Board of Directors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44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March 15, 2013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Presentation by Jonathan Garcia, 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Senior Planner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2514600"/>
            <a:ext cx="8077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 smtClean="0">
                <a:solidFill>
                  <a:schemeClr val="tx2"/>
                </a:solidFill>
              </a:rPr>
              <a:t>Capital Improvement Program – Phase II Study </a:t>
            </a:r>
            <a:r>
              <a:rPr lang="en-US" sz="3900" dirty="0">
                <a:solidFill>
                  <a:schemeClr val="tx2"/>
                </a:solidFill>
              </a:rPr>
              <a:t>F</a:t>
            </a:r>
            <a:r>
              <a:rPr lang="en-US" sz="3900" dirty="0" smtClean="0">
                <a:solidFill>
                  <a:schemeClr val="tx2"/>
                </a:solidFill>
              </a:rPr>
              <a:t>ormula </a:t>
            </a:r>
            <a:r>
              <a:rPr lang="en-US" sz="3900" dirty="0">
                <a:solidFill>
                  <a:schemeClr val="tx2"/>
                </a:solidFill>
              </a:rPr>
              <a:t>C</a:t>
            </a:r>
            <a:r>
              <a:rPr lang="en-US" sz="3900" dirty="0" smtClean="0">
                <a:solidFill>
                  <a:schemeClr val="tx2"/>
                </a:solidFill>
              </a:rPr>
              <a:t>alculation Report</a:t>
            </a:r>
            <a:endParaRPr lang="en-US" sz="39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4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667000"/>
            <a:ext cx="7052733" cy="3048000"/>
          </a:xfrm>
        </p:spPr>
        <p:txBody>
          <a:bodyPr/>
          <a:lstStyle/>
          <a:p>
            <a:r>
              <a:rPr lang="en-US" dirty="0" smtClean="0"/>
              <a:t>Questions from Board Members</a:t>
            </a:r>
          </a:p>
          <a:p>
            <a:r>
              <a:rPr lang="en-US" dirty="0" smtClean="0"/>
              <a:t>Public Comment</a:t>
            </a:r>
          </a:p>
          <a:p>
            <a:r>
              <a:rPr lang="en-US" dirty="0" smtClean="0"/>
              <a:t>Board Member Discussion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514600"/>
            <a:ext cx="7967133" cy="4038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Phase I of EPS’s work resulted in the Board adjusting the FORA CFD special tax/Development Fee Schedule (FORA Fee Program) by a 27% overall reduction</a:t>
            </a:r>
            <a:endParaRPr lang="en-US" sz="3200" dirty="0" smtClean="0"/>
          </a:p>
          <a:p>
            <a:r>
              <a:rPr lang="en-US" sz="3200" dirty="0" smtClean="0"/>
              <a:t>Phase II included the Board’s adoption of a formula (August 29, 2012) as a basis for future FORA Fee Program adjustments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514600"/>
            <a:ext cx="7967133" cy="40386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EPS’s initial draft formula calculation in March 2013 (low scenario) was based on a development absorption schedule from the BRP Reassessment Market Study (assumes average of 180 residential units built each year thru 2020)</a:t>
            </a:r>
          </a:p>
          <a:p>
            <a:r>
              <a:rPr lang="en-US" sz="3200" dirty="0" smtClean="0"/>
              <a:t>EPS’s subsequent sensitivity analysis (high scenario) was based on a development absorption schedule consistent with the FORA land use jurisdictions’ annual development forecasts (assumes average of 784 residential units built each year thru 2020)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Draft formula results (low scenario)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90" y="1254906"/>
            <a:ext cx="8934189" cy="560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Draft </a:t>
            </a:r>
            <a:r>
              <a:rPr lang="en-US" dirty="0" smtClean="0"/>
              <a:t>C</a:t>
            </a:r>
            <a:r>
              <a:rPr lang="en-US" dirty="0" smtClean="0"/>
              <a:t>alculation (low scenario) 1 of 2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95600"/>
            <a:ext cx="9076263" cy="394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1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" y="1264652"/>
            <a:ext cx="8840374" cy="5580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Draft </a:t>
            </a:r>
            <a:r>
              <a:rPr lang="en-US" dirty="0" smtClean="0"/>
              <a:t>C</a:t>
            </a:r>
            <a:r>
              <a:rPr lang="en-US" dirty="0" smtClean="0"/>
              <a:t>alculation (low scenario) 2 of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Draft formula results (high scenario)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5422"/>
            <a:ext cx="9013488" cy="546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3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38328"/>
            <a:ext cx="8382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Draft </a:t>
            </a:r>
            <a:r>
              <a:rPr lang="en-US" dirty="0" smtClean="0"/>
              <a:t>C</a:t>
            </a:r>
            <a:r>
              <a:rPr lang="en-US" dirty="0" smtClean="0"/>
              <a:t>alculation (high scenario) 1 of 2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9" y="2785552"/>
            <a:ext cx="9068371" cy="403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1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304800" y="338328"/>
            <a:ext cx="8382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Draft </a:t>
            </a:r>
            <a:r>
              <a:rPr lang="en-US" dirty="0" smtClean="0"/>
              <a:t>C</a:t>
            </a:r>
            <a:r>
              <a:rPr lang="en-US" dirty="0" smtClean="0"/>
              <a:t>alculation (high scenario) 2 of 2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5" y="1219200"/>
            <a:ext cx="8838461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5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1233</TotalTime>
  <Words>232</Words>
  <Application>Microsoft Office PowerPoint</Application>
  <PresentationFormat>On-screen Show (4:3)</PresentationFormat>
  <Paragraphs>31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FORT ORD REUSE AUTHORITY Board of Directors meeting</vt:lpstr>
      <vt:lpstr>Background (1)</vt:lpstr>
      <vt:lpstr>Background (2)</vt:lpstr>
      <vt:lpstr>Draft formula results (low scenario)</vt:lpstr>
      <vt:lpstr>Draft Calculation (low scenario) 1 of 2 </vt:lpstr>
      <vt:lpstr>Draft Calculation (low scenario) 2 of 2 </vt:lpstr>
      <vt:lpstr>Draft formula results (high scenario)</vt:lpstr>
      <vt:lpstr>Draft Calculation (high scenario) 1 of 2 </vt:lpstr>
      <vt:lpstr>Draft Calculation (high scenario) 2 of 2 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ORD REUSE AUTHORITY</dc:title>
  <dc:creator>Crissy Maras</dc:creator>
  <cp:lastModifiedBy>Jonathan Garcia</cp:lastModifiedBy>
  <cp:revision>78</cp:revision>
  <cp:lastPrinted>2013-03-15T01:18:20Z</cp:lastPrinted>
  <dcterms:created xsi:type="dcterms:W3CDTF">2012-02-07T19:11:05Z</dcterms:created>
  <dcterms:modified xsi:type="dcterms:W3CDTF">2013-03-15T01:18:38Z</dcterms:modified>
</cp:coreProperties>
</file>